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.xml" ContentType="application/vnd.ms-office.inkAction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016" autoAdjust="0"/>
  </p:normalViewPr>
  <p:slideViewPr>
    <p:cSldViewPr snapToGrid="0">
      <p:cViewPr varScale="1">
        <p:scale>
          <a:sx n="102" d="100"/>
          <a:sy n="102" d="100"/>
        </p:scale>
        <p:origin x="61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10/04/2020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Lösningen</a:t>
            </a:r>
            <a:r>
              <a:rPr lang="en-US" dirty="0"/>
              <a:t> var </a:t>
            </a:r>
            <a:r>
              <a:rPr lang="en-US" dirty="0" err="1"/>
              <a:t>att</a:t>
            </a:r>
            <a:r>
              <a:rPr lang="en-US" dirty="0"/>
              <a:t> man </a:t>
            </a:r>
            <a:r>
              <a:rPr lang="en-US" dirty="0" err="1"/>
              <a:t>kunde</a:t>
            </a:r>
            <a:r>
              <a:rPr lang="en-US" dirty="0"/>
              <a:t> </a:t>
            </a:r>
            <a:r>
              <a:rPr lang="en-US" dirty="0" err="1"/>
              <a:t>skicka</a:t>
            </a:r>
            <a:r>
              <a:rPr lang="en-US" dirty="0"/>
              <a:t> med </a:t>
            </a:r>
            <a:r>
              <a:rPr lang="en-US" dirty="0" err="1"/>
              <a:t>doda</a:t>
            </a:r>
            <a:r>
              <a:rPr lang="en-US" dirty="0"/>
              <a:t> variable via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azure.</a:t>
            </a:r>
          </a:p>
          <a:p>
            <a:r>
              <a:rPr lang="en-US" dirty="0" err="1"/>
              <a:t>Varför</a:t>
            </a:r>
            <a:r>
              <a:rPr lang="en-US" dirty="0"/>
              <a:t> </a:t>
            </a:r>
            <a:r>
              <a:rPr lang="en-US" dirty="0" err="1"/>
              <a:t>valde</a:t>
            </a:r>
            <a:r>
              <a:rPr lang="en-US" dirty="0"/>
              <a:t> vi dessa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tar ett färdigt - blev inte smidigt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nog längre tid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2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3977E11E-CE68-4F93-AFE1-E8B1BA482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0"/>
    </mc:Choice>
    <mc:Fallback>
      <p:transition spd="slow" advTm="1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Bredbild</PresentationFormat>
  <Paragraphs>112</Paragraphs>
  <Slides>19</Slides>
  <Notes>18</Notes>
  <HiddenSlides>0</HiddenSlides>
  <MMClips>13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2020-10-04T15:04:22Z</dcterms:modified>
</cp:coreProperties>
</file>